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89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45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00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2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0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65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67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88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92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4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31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C228-839F-4D67-B0F7-A472E01C0354}" type="datetimeFigureOut">
              <a:rPr lang="ru-RU" smtClean="0"/>
              <a:t>25.11.2023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AC2D-CCF1-46F3-91B5-471B5B87FC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78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95430" y="692696"/>
            <a:ext cx="8181026" cy="19442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az-Latn-AZ" sz="6700" b="1" dirty="0" smtClean="0"/>
              <a:t>ASYNC</a:t>
            </a:r>
            <a:r>
              <a:rPr lang="en-US" sz="6700" b="1" dirty="0" smtClean="0"/>
              <a:t> </a:t>
            </a:r>
            <a:r>
              <a:rPr lang="en-US" sz="6700" b="1" dirty="0"/>
              <a:t>function</a:t>
            </a:r>
            <a:br>
              <a:rPr lang="en-US" sz="6700" b="1" dirty="0"/>
            </a:br>
            <a:r>
              <a:rPr lang="az-Latn-AZ" sz="6700" b="1" dirty="0" smtClean="0"/>
              <a:t>nədir?</a:t>
            </a:r>
            <a:endParaRPr lang="ru-RU" sz="6700" dirty="0"/>
          </a:p>
        </p:txBody>
      </p:sp>
      <p:pic>
        <p:nvPicPr>
          <p:cNvPr id="1026" name="Picture 2" descr="E:\all folders\adau\fon\personaji\aTeKAxdy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573016"/>
            <a:ext cx="4760116" cy="317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sync/Await Explained By Doing Your Morning Routine – CodeAnalogie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3696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all folders\adau\fon\personaji\stick_figure_wheels_turning_500_cl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07154"/>
            <a:ext cx="3143688" cy="26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7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Windows10\Desktop\1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30372"/>
            <a:ext cx="7297737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Windows10\Desktop\2Снимо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7269163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E:\all folders\adau\fon\personaji\gear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5184"/>
            <a:ext cx="2240086" cy="163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Windows10\Desktop\3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57" y="790629"/>
            <a:ext cx="721201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:\all folders\adau\fon\personaji\gear-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604" y="5085992"/>
            <a:ext cx="2465356" cy="179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Windows10\Desktop\4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49" y="548680"/>
            <a:ext cx="7554913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all folders\adau\fon\personaji\gear-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5375"/>
            <a:ext cx="2600126" cy="18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6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Windows10\Desktop\5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89" y="604405"/>
            <a:ext cx="7402513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E:\all folders\adau\fon\personaji\gear-animatio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661248"/>
            <a:ext cx="1431739" cy="10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7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5656" y="476672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«TRY" </a:t>
            </a:r>
            <a:r>
              <a:rPr lang="en-US" sz="2800" dirty="0" err="1" smtClean="0"/>
              <a:t>və</a:t>
            </a:r>
            <a:r>
              <a:rPr lang="en-US" sz="2800" dirty="0" smtClean="0"/>
              <a:t> </a:t>
            </a:r>
            <a:r>
              <a:rPr lang="en-US" sz="2800" b="1" dirty="0" smtClean="0"/>
              <a:t>“CATCH“ </a:t>
            </a:r>
            <a:r>
              <a:rPr lang="en-US" sz="2800" dirty="0" err="1" smtClean="0"/>
              <a:t>Async</a:t>
            </a:r>
            <a:r>
              <a:rPr lang="en-US" sz="2800" dirty="0" smtClean="0"/>
              <a:t> </a:t>
            </a:r>
            <a:r>
              <a:rPr lang="en-US" sz="2800" dirty="0" err="1" smtClean="0"/>
              <a:t>funksiyasında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pic>
        <p:nvPicPr>
          <p:cNvPr id="15362" name="Picture 2" descr="E:\all folders\adau\fon\personaji\gear-animation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" y="157665"/>
            <a:ext cx="1592014" cy="116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Windows10\Desktop\6Снимо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5068"/>
            <a:ext cx="750175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6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1.wp.com/blog.codeanalogies.com/wp-content/uploads/2019/12/AsyncDiag3Succcess.jpg?fit=730%2C462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2815"/>
            <a:ext cx="69532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548680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“Promise" </a:t>
            </a:r>
            <a:r>
              <a:rPr lang="en-US" sz="2400" dirty="0" err="1" smtClean="0"/>
              <a:t>diaqram</a:t>
            </a:r>
            <a:r>
              <a:rPr lang="en-US" sz="2400" dirty="0" smtClean="0"/>
              <a:t> </a:t>
            </a:r>
            <a:r>
              <a:rPr lang="en-US" sz="2400" dirty="0" err="1" smtClean="0"/>
              <a:t>şəklində</a:t>
            </a:r>
            <a:r>
              <a:rPr lang="en-US" sz="2400" dirty="0" smtClean="0"/>
              <a:t> </a:t>
            </a:r>
            <a:r>
              <a:rPr lang="en-US" sz="2400" dirty="0" err="1" smtClean="0"/>
              <a:t>həll</a:t>
            </a:r>
            <a:r>
              <a:rPr lang="en-US" sz="2400" dirty="0" smtClean="0"/>
              <a:t> </a:t>
            </a:r>
            <a:r>
              <a:rPr lang="en-US" sz="2400" dirty="0" err="1" smtClean="0"/>
              <a:t>edildikdə</a:t>
            </a:r>
            <a:r>
              <a:rPr lang="en-US" sz="2400" dirty="0" smtClean="0"/>
              <a:t> </a:t>
            </a:r>
            <a:r>
              <a:rPr lang="en-US" sz="2400" dirty="0" err="1" smtClean="0"/>
              <a:t>məntiq</a:t>
            </a:r>
            <a:r>
              <a:rPr lang="en-US" sz="2400" dirty="0" smtClean="0"/>
              <a:t> </a:t>
            </a:r>
            <a:r>
              <a:rPr lang="en-US" sz="2400" dirty="0" err="1" smtClean="0"/>
              <a:t>belə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görünür</a:t>
            </a:r>
            <a:r>
              <a:rPr lang="en-US" sz="2400" dirty="0" smtClean="0"/>
              <a:t>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954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Windows10\Desktop\7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96" y="2132856"/>
            <a:ext cx="7303905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8177" y="764704"/>
            <a:ext cx="7171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“Promise" </a:t>
            </a:r>
            <a:r>
              <a:rPr lang="en-US" sz="2400" dirty="0" err="1" smtClean="0"/>
              <a:t>diaqram</a:t>
            </a:r>
            <a:r>
              <a:rPr lang="en-US" sz="2400" dirty="0" smtClean="0"/>
              <a:t> </a:t>
            </a:r>
            <a:r>
              <a:rPr lang="en-US" sz="2400" dirty="0" err="1" smtClean="0"/>
              <a:t>formasında</a:t>
            </a:r>
            <a:r>
              <a:rPr lang="en-US" sz="2400" dirty="0" smtClean="0"/>
              <a:t> </a:t>
            </a:r>
            <a:r>
              <a:rPr lang="en-US" sz="2400" dirty="0" err="1" smtClean="0"/>
              <a:t>səhv</a:t>
            </a:r>
            <a:r>
              <a:rPr lang="en-US" sz="2400" dirty="0" smtClean="0"/>
              <a:t> </a:t>
            </a:r>
            <a:r>
              <a:rPr lang="en-US" sz="2400" dirty="0" err="1" smtClean="0"/>
              <a:t>saldıqda</a:t>
            </a:r>
            <a:r>
              <a:rPr lang="en-US" sz="2400" dirty="0" smtClean="0"/>
              <a:t> </a:t>
            </a:r>
            <a:r>
              <a:rPr lang="en-US" sz="2400" dirty="0" err="1" smtClean="0"/>
              <a:t>məntiq</a:t>
            </a:r>
            <a:r>
              <a:rPr lang="en-US" sz="2400" dirty="0" smtClean="0"/>
              <a:t> </a:t>
            </a:r>
            <a:r>
              <a:rPr lang="en-US" sz="2400" dirty="0" err="1" smtClean="0"/>
              <a:t>belə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görünür</a:t>
            </a:r>
            <a:r>
              <a:rPr lang="en-US" sz="2400" dirty="0" smtClean="0"/>
              <a:t>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90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all folders\adau\fon\personaji\monitor_smashing_800_clr_66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20888"/>
            <a:ext cx="5970240" cy="409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2040" y="6093296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>
                <a:latin typeface="Algerian" pitchFamily="82" charset="0"/>
              </a:rPr>
              <a:t>Hikmat</a:t>
            </a:r>
            <a:r>
              <a:rPr lang="en-US" sz="3200" i="1" dirty="0" smtClean="0">
                <a:latin typeface="Algerian" pitchFamily="82" charset="0"/>
              </a:rPr>
              <a:t> </a:t>
            </a:r>
            <a:r>
              <a:rPr lang="en-US" sz="3200" i="1" dirty="0" err="1" smtClean="0">
                <a:latin typeface="Algerian" pitchFamily="82" charset="0"/>
              </a:rPr>
              <a:t>Malikov</a:t>
            </a:r>
            <a:endParaRPr lang="ru-RU" sz="3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845726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End</a:t>
            </a:r>
            <a:endParaRPr lang="ru-RU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5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71738" y="620688"/>
            <a:ext cx="6203032" cy="2448272"/>
          </a:xfrm>
        </p:spPr>
        <p:txBody>
          <a:bodyPr/>
          <a:lstStyle/>
          <a:p>
            <a:r>
              <a:rPr lang="en-US" dirty="0" err="1" smtClean="0"/>
              <a:t>Asinxron</a:t>
            </a:r>
            <a:r>
              <a:rPr lang="en-US" dirty="0" smtClean="0"/>
              <a:t> </a:t>
            </a:r>
            <a:r>
              <a:rPr lang="en-US" dirty="0" err="1" smtClean="0"/>
              <a:t>funksiya</a:t>
            </a:r>
            <a:r>
              <a:rPr lang="en-US" dirty="0" smtClean="0"/>
              <a:t> JavaScript </a:t>
            </a:r>
            <a:r>
              <a:rPr lang="en-US" dirty="0" err="1" smtClean="0"/>
              <a:t>tətbiqinin</a:t>
            </a:r>
            <a:r>
              <a:rPr lang="en-US" dirty="0" smtClean="0"/>
              <a:t> </a:t>
            </a:r>
            <a:r>
              <a:rPr lang="en-US" dirty="0" err="1" smtClean="0"/>
              <a:t>işləməyə</a:t>
            </a:r>
            <a:r>
              <a:rPr lang="en-US" dirty="0" smtClean="0"/>
              <a:t> </a:t>
            </a:r>
            <a:r>
              <a:rPr lang="en-US" dirty="0" err="1" smtClean="0"/>
              <a:t>davam</a:t>
            </a:r>
            <a:r>
              <a:rPr lang="en-US" dirty="0" smtClean="0"/>
              <a:t> </a:t>
            </a:r>
            <a:r>
              <a:rPr lang="en-US" dirty="0" err="1" smtClean="0"/>
              <a:t>etdiyi</a:t>
            </a:r>
            <a:r>
              <a:rPr lang="en-US" dirty="0" smtClean="0"/>
              <a:t> </a:t>
            </a:r>
            <a:r>
              <a:rPr lang="en-US" dirty="0" err="1" smtClean="0"/>
              <a:t>funksiyadır</a:t>
            </a:r>
            <a:r>
              <a:rPr lang="en-US" dirty="0" smtClean="0"/>
              <a:t>, </a:t>
            </a:r>
            <a:r>
              <a:rPr lang="en-US" dirty="0" err="1" smtClean="0"/>
              <a:t>çünki</a:t>
            </a:r>
            <a:r>
              <a:rPr lang="en-US" dirty="0" smtClean="0"/>
              <a:t> </a:t>
            </a:r>
            <a:r>
              <a:rPr lang="en-US" dirty="0" err="1" smtClean="0"/>
              <a:t>funksiya</a:t>
            </a:r>
            <a:r>
              <a:rPr lang="en-US" dirty="0" smtClean="0"/>
              <a:t> </a:t>
            </a:r>
            <a:r>
              <a:rPr lang="en-US" dirty="0" err="1" smtClean="0"/>
              <a:t>dərhal</a:t>
            </a:r>
            <a:r>
              <a:rPr lang="en-US" dirty="0" smtClean="0"/>
              <a:t> </a:t>
            </a:r>
            <a:r>
              <a:rPr lang="en-US" dirty="0" err="1" smtClean="0"/>
              <a:t>qayıdır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2050" name="Picture 2" descr="E:\all folders\adau\fon\personaji\checking_out_the_view_500_clr_1369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0"/>
            <a:ext cx="3456384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6624736" cy="38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E:\all folders\adau\fon\personaji\Pitch-an-Idea-PowerPoint-Templ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" y="0"/>
            <a:ext cx="9034473" cy="682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3928" y="767408"/>
            <a:ext cx="45365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Asinxron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funksiyanın</a:t>
            </a:r>
            <a:r>
              <a:rPr lang="en-US" sz="2400" dirty="0" smtClean="0"/>
              <a:t> </a:t>
            </a:r>
            <a:r>
              <a:rPr lang="en-US" sz="2400" dirty="0" err="1" smtClean="0"/>
              <a:t>nəticəsi</a:t>
            </a:r>
            <a:r>
              <a:rPr lang="en-US" sz="2400" dirty="0" smtClean="0"/>
              <a:t> </a:t>
            </a:r>
            <a:r>
              <a:rPr lang="en-US" sz="2400" dirty="0" err="1" smtClean="0"/>
              <a:t>sonradan</a:t>
            </a:r>
            <a:r>
              <a:rPr lang="en-US" sz="2400" dirty="0" smtClean="0"/>
              <a:t> </a:t>
            </a:r>
            <a:r>
              <a:rPr lang="en-US" sz="2400" dirty="0" err="1" smtClean="0"/>
              <a:t>məlum</a:t>
            </a:r>
            <a:r>
              <a:rPr lang="en-US" sz="2400" dirty="0" smtClean="0"/>
              <a:t> </a:t>
            </a:r>
            <a:r>
              <a:rPr lang="en-US" sz="2400" dirty="0" err="1" smtClean="0"/>
              <a:t>olur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</a:t>
            </a:r>
            <a:r>
              <a:rPr lang="en-US" sz="2400" dirty="0" err="1" smtClean="0"/>
              <a:t>bizim</a:t>
            </a:r>
            <a:r>
              <a:rPr lang="en-US" sz="2400" dirty="0" smtClean="0"/>
              <a:t> </a:t>
            </a:r>
            <a:r>
              <a:rPr lang="en-US" sz="2400" dirty="0" err="1" smtClean="0"/>
              <a:t>tətbiqimizə</a:t>
            </a:r>
            <a:r>
              <a:rPr lang="en-US" sz="2400" dirty="0" smtClean="0"/>
              <a:t> </a:t>
            </a:r>
            <a:r>
              <a:rPr lang="en-US" sz="2400" dirty="0" err="1" smtClean="0"/>
              <a:t>qəbul</a:t>
            </a:r>
            <a:r>
              <a:rPr lang="en-US" sz="2400" dirty="0" smtClean="0"/>
              <a:t> </a:t>
            </a:r>
            <a:r>
              <a:rPr lang="en-US" sz="2400" dirty="0" err="1" smtClean="0"/>
              <a:t>edilmiş</a:t>
            </a:r>
            <a:r>
              <a:rPr lang="en-US" sz="2400" dirty="0" smtClean="0"/>
              <a:t> </a:t>
            </a:r>
            <a:r>
              <a:rPr lang="en-US" sz="2400" dirty="0" err="1" smtClean="0"/>
              <a:t>qiymətlər</a:t>
            </a:r>
            <a:r>
              <a:rPr lang="en-US" sz="2400" dirty="0" smtClean="0"/>
              <a:t> </a:t>
            </a:r>
            <a:r>
              <a:rPr lang="en-US" sz="2400" dirty="0" err="1" smtClean="0"/>
              <a:t>barədə</a:t>
            </a:r>
            <a:r>
              <a:rPr lang="en-US" sz="2400" dirty="0" smtClean="0"/>
              <a:t> </a:t>
            </a:r>
            <a:r>
              <a:rPr lang="en-US" sz="2400" dirty="0" err="1" smtClean="0"/>
              <a:t>məlumat</a:t>
            </a:r>
            <a:r>
              <a:rPr lang="en-US" sz="2400" dirty="0" smtClean="0"/>
              <a:t> </a:t>
            </a:r>
            <a:r>
              <a:rPr lang="en-US" sz="2400" dirty="0" err="1" smtClean="0"/>
              <a:t>vermək</a:t>
            </a:r>
            <a:r>
              <a:rPr lang="en-US" sz="2400" dirty="0" smtClean="0"/>
              <a:t> </a:t>
            </a:r>
            <a:r>
              <a:rPr lang="en-US" sz="2400" dirty="0" err="1" smtClean="0"/>
              <a:t>üçün</a:t>
            </a:r>
            <a:r>
              <a:rPr lang="en-US" sz="2400" dirty="0" smtClean="0"/>
              <a:t> </a:t>
            </a:r>
            <a:r>
              <a:rPr lang="en-US" sz="2400" dirty="0" err="1" smtClean="0"/>
              <a:t>asinxron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işləyərkən</a:t>
            </a:r>
            <a:r>
              <a:rPr lang="en-US" sz="2400" dirty="0" smtClean="0"/>
              <a:t> </a:t>
            </a:r>
            <a:r>
              <a:rPr lang="en-US" sz="2400" dirty="0" err="1" smtClean="0"/>
              <a:t>arqumentlərlə</a:t>
            </a:r>
            <a:r>
              <a:rPr lang="en-US" sz="2400" dirty="0" smtClean="0"/>
              <a:t> </a:t>
            </a:r>
            <a:r>
              <a:rPr lang="en-US" sz="2400" dirty="0" err="1" smtClean="0"/>
              <a:t>ötürülən</a:t>
            </a:r>
            <a:r>
              <a:rPr lang="en-US" sz="2400" dirty="0" smtClean="0"/>
              <a:t> </a:t>
            </a:r>
            <a:r>
              <a:rPr lang="en-US" sz="2400" dirty="0" err="1" smtClean="0"/>
              <a:t>başqa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funksiyanı</a:t>
            </a:r>
            <a:r>
              <a:rPr lang="en-US" sz="2400" dirty="0" smtClean="0"/>
              <a:t> (</a:t>
            </a:r>
            <a:r>
              <a:rPr lang="en-US" sz="2400" dirty="0" err="1" smtClean="0"/>
              <a:t>geri</a:t>
            </a:r>
            <a:r>
              <a:rPr lang="en-US" sz="2400" dirty="0" smtClean="0"/>
              <a:t> </a:t>
            </a:r>
            <a:r>
              <a:rPr lang="en-US" sz="2400" dirty="0" err="1" smtClean="0"/>
              <a:t>çağırış</a:t>
            </a:r>
            <a:r>
              <a:rPr lang="en-US" sz="2400" dirty="0" smtClean="0"/>
              <a:t>) </a:t>
            </a:r>
            <a:r>
              <a:rPr lang="en-US" sz="2400" dirty="0" err="1" smtClean="0"/>
              <a:t>çağırır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155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all folders\adau\fon\personaji\stick_figure_scribble_pen_500_cl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057" y="2348880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9910" y="856006"/>
            <a:ext cx="55446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 resolveAfter2Seconds() {  </a:t>
            </a:r>
          </a:p>
          <a:p>
            <a:r>
              <a:rPr lang="en-US" dirty="0" smtClean="0"/>
              <a:t>return new Promise((resolve) =&gt; {  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setTimeout</a:t>
            </a:r>
            <a:r>
              <a:rPr lang="en-US" dirty="0" smtClean="0"/>
              <a:t>(() =&gt; {      </a:t>
            </a:r>
          </a:p>
          <a:p>
            <a:r>
              <a:rPr lang="en-US" dirty="0" smtClean="0"/>
              <a:t>resolve('resolved');   </a:t>
            </a:r>
          </a:p>
          <a:p>
            <a:r>
              <a:rPr lang="en-US" dirty="0" smtClean="0"/>
              <a:t> }, 2000); </a:t>
            </a:r>
          </a:p>
          <a:p>
            <a:r>
              <a:rPr lang="en-US" dirty="0" smtClean="0"/>
              <a:t> });</a:t>
            </a:r>
          </a:p>
          <a:p>
            <a:r>
              <a:rPr lang="en-US" dirty="0" smtClean="0"/>
              <a:t>}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function </a:t>
            </a:r>
            <a:r>
              <a:rPr lang="en-US" dirty="0" err="1" smtClean="0"/>
              <a:t>asyncCall</a:t>
            </a:r>
            <a:r>
              <a:rPr lang="en-US" dirty="0" smtClean="0"/>
              <a:t>() {  </a:t>
            </a:r>
          </a:p>
          <a:p>
            <a:r>
              <a:rPr lang="en-US" dirty="0" smtClean="0"/>
              <a:t>console.log('calling');  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result = await resolveAfter2Seconds();  console.log(result); 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// Expected output: "resolved“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 err="1" smtClean="0"/>
              <a:t>asyncCall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"calling" </a:t>
            </a:r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"resolved"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46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all folders\adau\fon\personaji\stick_figure_blah_blah_blah_500_clr_452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43892"/>
            <a:ext cx="2851185" cy="40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7270" y="633827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Async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bəyannaməsi</a:t>
            </a:r>
            <a:r>
              <a:rPr lang="en-US" sz="2400" dirty="0" smtClean="0"/>
              <a:t> </a:t>
            </a:r>
            <a:r>
              <a:rPr lang="en-US" sz="2400" dirty="0" err="1" smtClean="0"/>
              <a:t>AsyncFunction</a:t>
            </a:r>
            <a:r>
              <a:rPr lang="en-US" sz="2400" dirty="0" smtClean="0"/>
              <a:t> </a:t>
            </a:r>
            <a:r>
              <a:rPr lang="en-US" sz="2400" dirty="0" err="1" smtClean="0"/>
              <a:t>obyekti</a:t>
            </a:r>
            <a:r>
              <a:rPr lang="en-US" sz="2400" dirty="0" smtClean="0"/>
              <a:t> </a:t>
            </a:r>
            <a:r>
              <a:rPr lang="en-US" sz="2400" dirty="0" err="1" smtClean="0"/>
              <a:t>yaradır</a:t>
            </a:r>
            <a:r>
              <a:rPr lang="en-US" sz="2400" dirty="0" smtClean="0"/>
              <a:t>. </a:t>
            </a:r>
            <a:r>
              <a:rPr lang="en-US" sz="2400" dirty="0" err="1" smtClean="0"/>
              <a:t>Hər</a:t>
            </a:r>
            <a:r>
              <a:rPr lang="en-US" sz="2400" dirty="0" smtClean="0"/>
              <a:t> </a:t>
            </a:r>
            <a:r>
              <a:rPr lang="en-US" sz="2400" dirty="0" err="1" smtClean="0"/>
              <a:t>dəfə</a:t>
            </a:r>
            <a:r>
              <a:rPr lang="en-US" sz="2400" dirty="0" smtClean="0"/>
              <a:t> </a:t>
            </a:r>
            <a:r>
              <a:rPr lang="en-US" sz="2400" dirty="0" err="1" smtClean="0"/>
              <a:t>asinxron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çağırılanda</a:t>
            </a:r>
            <a:r>
              <a:rPr lang="en-US" sz="2400" dirty="0" smtClean="0"/>
              <a:t> o, </a:t>
            </a:r>
            <a:r>
              <a:rPr lang="en-US" sz="2400" dirty="0" err="1" smtClean="0"/>
              <a:t>asinxron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tərəfindən</a:t>
            </a:r>
            <a:r>
              <a:rPr lang="en-US" sz="2400" dirty="0" smtClean="0"/>
              <a:t> </a:t>
            </a:r>
            <a:r>
              <a:rPr lang="en-US" sz="2400" dirty="0" err="1" smtClean="0"/>
              <a:t>qaytarılan</a:t>
            </a:r>
            <a:r>
              <a:rPr lang="en-US" sz="2400" dirty="0" smtClean="0"/>
              <a:t> </a:t>
            </a:r>
            <a:r>
              <a:rPr lang="en-US" sz="2400" dirty="0" err="1" smtClean="0"/>
              <a:t>dəyərlə</a:t>
            </a:r>
            <a:r>
              <a:rPr lang="en-US" sz="2400" dirty="0" smtClean="0"/>
              <a:t> </a:t>
            </a:r>
            <a:r>
              <a:rPr lang="en-US" sz="2400" dirty="0" err="1" smtClean="0"/>
              <a:t>həll</a:t>
            </a:r>
            <a:r>
              <a:rPr lang="en-US" sz="2400" dirty="0" smtClean="0"/>
              <a:t> </a:t>
            </a:r>
            <a:r>
              <a:rPr lang="en-US" sz="2400" dirty="0" err="1" smtClean="0"/>
              <a:t>ediləcək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</a:t>
            </a:r>
            <a:r>
              <a:rPr lang="en-US" sz="2400" dirty="0" err="1" smtClean="0"/>
              <a:t>ya</a:t>
            </a:r>
            <a:r>
              <a:rPr lang="en-US" sz="2400" dirty="0" smtClean="0"/>
              <a:t> </a:t>
            </a:r>
            <a:r>
              <a:rPr lang="en-US" sz="2400" dirty="0" err="1" smtClean="0"/>
              <a:t>asinxron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daxilində</a:t>
            </a:r>
            <a:r>
              <a:rPr lang="en-US" sz="2400" dirty="0" smtClean="0"/>
              <a:t> </a:t>
            </a:r>
            <a:r>
              <a:rPr lang="en-US" sz="2400" dirty="0" err="1" smtClean="0"/>
              <a:t>tutulmayan</a:t>
            </a:r>
            <a:r>
              <a:rPr lang="en-US" sz="2400" dirty="0" smtClean="0"/>
              <a:t> </a:t>
            </a:r>
            <a:r>
              <a:rPr lang="en-US" sz="2400" dirty="0" err="1" smtClean="0"/>
              <a:t>istisna</a:t>
            </a:r>
            <a:r>
              <a:rPr lang="en-US" sz="2400" dirty="0" smtClean="0"/>
              <a:t> </a:t>
            </a:r>
            <a:r>
              <a:rPr lang="en-US" sz="2400" dirty="0" err="1" smtClean="0"/>
              <a:t>ilə</a:t>
            </a:r>
            <a:r>
              <a:rPr lang="en-US" sz="2400" dirty="0" smtClean="0"/>
              <a:t> </a:t>
            </a:r>
            <a:r>
              <a:rPr lang="en-US" sz="2400" dirty="0" err="1" smtClean="0"/>
              <a:t>rədd</a:t>
            </a:r>
            <a:r>
              <a:rPr lang="en-US" sz="2400" dirty="0" smtClean="0"/>
              <a:t> </a:t>
            </a:r>
            <a:r>
              <a:rPr lang="en-US" sz="2400" dirty="0" err="1" smtClean="0"/>
              <a:t>edilən</a:t>
            </a:r>
            <a:r>
              <a:rPr lang="en-US" sz="2400" dirty="0" smtClean="0"/>
              <a:t> </a:t>
            </a:r>
            <a:r>
              <a:rPr lang="en-US" sz="2400" dirty="0" err="1" smtClean="0"/>
              <a:t>yeni</a:t>
            </a:r>
            <a:r>
              <a:rPr lang="en-US" sz="2400" dirty="0" smtClean="0"/>
              <a:t> Promise </a:t>
            </a:r>
            <a:r>
              <a:rPr lang="en-US" sz="2400" dirty="0" err="1" smtClean="0"/>
              <a:t>qaytarır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5124" name="Picture 4" descr="Understanding Asynchronous JavaScript | by Sukhjinder Arora | Bits and  Pie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5"/>
            <a:ext cx="4896544" cy="32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5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all folders\adau\fon\personaji\stick_figure_holding_question_mark_md_w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292494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1484784"/>
            <a:ext cx="6192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Async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funksiyaları</a:t>
            </a:r>
            <a:r>
              <a:rPr lang="en-US" sz="2000" i="1" dirty="0" smtClean="0"/>
              <a:t> </a:t>
            </a:r>
            <a:r>
              <a:rPr lang="en-US" sz="2000" dirty="0" smtClean="0"/>
              <a:t>“zero" </a:t>
            </a:r>
            <a:r>
              <a:rPr lang="en-US" sz="2000" dirty="0" err="1" smtClean="0"/>
              <a:t>və</a:t>
            </a:r>
            <a:r>
              <a:rPr lang="en-US" sz="2000" dirty="0" smtClean="0"/>
              <a:t> </a:t>
            </a:r>
            <a:r>
              <a:rPr lang="en-US" sz="2000" dirty="0" err="1" smtClean="0"/>
              <a:t>ya</a:t>
            </a:r>
            <a:r>
              <a:rPr lang="en-US" sz="2000" dirty="0" smtClean="0"/>
              <a:t> </a:t>
            </a:r>
            <a:r>
              <a:rPr lang="en-US" sz="2000" dirty="0" err="1" smtClean="0"/>
              <a:t>daha</a:t>
            </a:r>
            <a:r>
              <a:rPr lang="en-US" sz="2000" dirty="0" smtClean="0"/>
              <a:t> </a:t>
            </a:r>
            <a:r>
              <a:rPr lang="en-US" sz="2000" dirty="0" err="1" smtClean="0"/>
              <a:t>çox</a:t>
            </a:r>
            <a:r>
              <a:rPr lang="en-US" sz="2000" dirty="0" smtClean="0"/>
              <a:t> </a:t>
            </a:r>
            <a:r>
              <a:rPr lang="en-US" sz="2000" b="1" dirty="0" smtClean="0"/>
              <a:t>“await" </a:t>
            </a:r>
            <a:r>
              <a:rPr lang="en-US" sz="2000" dirty="0" err="1" smtClean="0"/>
              <a:t>ifadələrini</a:t>
            </a:r>
            <a:r>
              <a:rPr lang="en-US" sz="2000" dirty="0" smtClean="0"/>
              <a:t> </a:t>
            </a:r>
            <a:r>
              <a:rPr lang="en-US" sz="2000" dirty="0" err="1" smtClean="0"/>
              <a:t>ehtiva</a:t>
            </a:r>
            <a:r>
              <a:rPr lang="en-US" sz="2000" dirty="0" smtClean="0"/>
              <a:t> </a:t>
            </a:r>
            <a:r>
              <a:rPr lang="en-US" sz="2000" dirty="0" err="1" smtClean="0"/>
              <a:t>edə</a:t>
            </a:r>
            <a:r>
              <a:rPr lang="en-US" sz="2000" dirty="0" smtClean="0"/>
              <a:t> </a:t>
            </a:r>
            <a:r>
              <a:rPr lang="en-US" sz="2000" dirty="0" err="1" smtClean="0"/>
              <a:t>bilər</a:t>
            </a:r>
            <a:r>
              <a:rPr lang="en-US" sz="2000" b="1" dirty="0" smtClean="0"/>
              <a:t>. “Await" </a:t>
            </a:r>
            <a:r>
              <a:rPr lang="en-US" sz="2000" dirty="0" err="1" smtClean="0"/>
              <a:t>ifadələri</a:t>
            </a:r>
            <a:r>
              <a:rPr lang="en-US" sz="2000" dirty="0" smtClean="0"/>
              <a:t>, </a:t>
            </a:r>
            <a:r>
              <a:rPr lang="en-US" sz="2000" dirty="0" err="1" smtClean="0"/>
              <a:t>qaytarılan</a:t>
            </a:r>
            <a:r>
              <a:rPr lang="en-US" sz="2000" dirty="0" smtClean="0"/>
              <a:t> </a:t>
            </a:r>
            <a:r>
              <a:rPr lang="en-US" sz="2000" dirty="0" err="1" smtClean="0"/>
              <a:t>vəd</a:t>
            </a:r>
            <a:r>
              <a:rPr lang="en-US" sz="2000" dirty="0" smtClean="0"/>
              <a:t> </a:t>
            </a:r>
            <a:r>
              <a:rPr lang="en-US" sz="2000" dirty="0" err="1" smtClean="0"/>
              <a:t>yerinə</a:t>
            </a:r>
            <a:r>
              <a:rPr lang="en-US" sz="2000" dirty="0" smtClean="0"/>
              <a:t> </a:t>
            </a:r>
            <a:r>
              <a:rPr lang="en-US" sz="2000" dirty="0" err="1" smtClean="0"/>
              <a:t>yetirilənə</a:t>
            </a:r>
            <a:r>
              <a:rPr lang="en-US" sz="2000" dirty="0" smtClean="0"/>
              <a:t> </a:t>
            </a:r>
            <a:r>
              <a:rPr lang="en-US" sz="2000" dirty="0" err="1" smtClean="0"/>
              <a:t>və</a:t>
            </a:r>
            <a:r>
              <a:rPr lang="en-US" sz="2000" dirty="0" smtClean="0"/>
              <a:t> </a:t>
            </a:r>
            <a:r>
              <a:rPr lang="en-US" sz="2000" dirty="0" err="1" smtClean="0"/>
              <a:t>ya</a:t>
            </a:r>
            <a:r>
              <a:rPr lang="en-US" sz="2000" dirty="0" smtClean="0"/>
              <a:t> </a:t>
            </a:r>
            <a:r>
              <a:rPr lang="en-US" sz="2000" dirty="0" err="1" smtClean="0"/>
              <a:t>rədd</a:t>
            </a:r>
            <a:r>
              <a:rPr lang="en-US" sz="2000" dirty="0" smtClean="0"/>
              <a:t> </a:t>
            </a:r>
            <a:r>
              <a:rPr lang="en-US" sz="2000" dirty="0" err="1" smtClean="0"/>
              <a:t>edilənə</a:t>
            </a:r>
            <a:r>
              <a:rPr lang="en-US" sz="2000" dirty="0" smtClean="0"/>
              <a:t> </a:t>
            </a:r>
            <a:r>
              <a:rPr lang="en-US" sz="2000" dirty="0" err="1" smtClean="0"/>
              <a:t>qədər</a:t>
            </a:r>
            <a:r>
              <a:rPr lang="en-US" sz="2000" dirty="0" smtClean="0"/>
              <a:t> </a:t>
            </a:r>
            <a:r>
              <a:rPr lang="en-US" sz="2000" dirty="0" err="1" smtClean="0"/>
              <a:t>icranı</a:t>
            </a:r>
            <a:r>
              <a:rPr lang="en-US" sz="2000" dirty="0" smtClean="0"/>
              <a:t> </a:t>
            </a:r>
            <a:r>
              <a:rPr lang="en-US" sz="2000" dirty="0" err="1" smtClean="0"/>
              <a:t>dayandırmaqla</a:t>
            </a:r>
            <a:r>
              <a:rPr lang="en-US" sz="2000" dirty="0" smtClean="0"/>
              <a:t> </a:t>
            </a:r>
            <a:r>
              <a:rPr lang="en-US" sz="2000" dirty="0" err="1" smtClean="0"/>
              <a:t>vəd</a:t>
            </a:r>
            <a:r>
              <a:rPr lang="en-US" sz="2000" dirty="0" smtClean="0"/>
              <a:t> </a:t>
            </a:r>
            <a:r>
              <a:rPr lang="en-US" sz="2000" dirty="0" err="1" smtClean="0"/>
              <a:t>qaytaran</a:t>
            </a:r>
            <a:r>
              <a:rPr lang="en-US" sz="2000" dirty="0" smtClean="0"/>
              <a:t> </a:t>
            </a:r>
            <a:r>
              <a:rPr lang="en-US" sz="2000" dirty="0" err="1" smtClean="0"/>
              <a:t>funksiyaları</a:t>
            </a:r>
            <a:r>
              <a:rPr lang="en-US" sz="2000" dirty="0" smtClean="0"/>
              <a:t> </a:t>
            </a:r>
            <a:r>
              <a:rPr lang="en-US" sz="2000" dirty="0" err="1" smtClean="0"/>
              <a:t>sinxron</a:t>
            </a:r>
            <a:r>
              <a:rPr lang="en-US" sz="2000" dirty="0" smtClean="0"/>
              <a:t> </a:t>
            </a:r>
            <a:r>
              <a:rPr lang="en-US" sz="2000" dirty="0" err="1" smtClean="0"/>
              <a:t>davranmağa</a:t>
            </a:r>
            <a:r>
              <a:rPr lang="en-US" sz="2000" dirty="0" smtClean="0"/>
              <a:t> </a:t>
            </a:r>
            <a:r>
              <a:rPr lang="en-US" sz="2000" dirty="0" err="1" smtClean="0"/>
              <a:t>məcbur</a:t>
            </a:r>
            <a:r>
              <a:rPr lang="en-US" sz="2000" dirty="0" smtClean="0"/>
              <a:t> </a:t>
            </a:r>
            <a:r>
              <a:rPr lang="en-US" sz="2000" dirty="0" err="1" smtClean="0"/>
              <a:t>edir</a:t>
            </a:r>
            <a:r>
              <a:rPr lang="en-US" sz="2000" dirty="0" smtClean="0"/>
              <a:t>. </a:t>
            </a:r>
            <a:r>
              <a:rPr lang="en-US" sz="2000" dirty="0" err="1" smtClean="0"/>
              <a:t>Vədin</a:t>
            </a:r>
            <a:r>
              <a:rPr lang="en-US" sz="2000" dirty="0" smtClean="0"/>
              <a:t> </a:t>
            </a:r>
            <a:r>
              <a:rPr lang="en-US" sz="2000" dirty="0" err="1" smtClean="0"/>
              <a:t>həll</a:t>
            </a:r>
            <a:r>
              <a:rPr lang="en-US" sz="2000" dirty="0" smtClean="0"/>
              <a:t> </a:t>
            </a:r>
            <a:r>
              <a:rPr lang="en-US" sz="2000" dirty="0" err="1" smtClean="0"/>
              <a:t>edilmiş</a:t>
            </a:r>
            <a:r>
              <a:rPr lang="en-US" sz="2000" dirty="0" smtClean="0"/>
              <a:t> </a:t>
            </a:r>
            <a:r>
              <a:rPr lang="en-US" sz="2000" dirty="0" err="1" smtClean="0"/>
              <a:t>dəyəri</a:t>
            </a:r>
            <a:r>
              <a:rPr lang="en-US" sz="2000" dirty="0" smtClean="0"/>
              <a:t> </a:t>
            </a:r>
            <a:r>
              <a:rPr lang="en-US" sz="2000" b="1" dirty="0" smtClean="0"/>
              <a:t>“await" </a:t>
            </a:r>
            <a:r>
              <a:rPr lang="en-US" sz="2000" dirty="0" err="1" smtClean="0"/>
              <a:t>ifadəsinin</a:t>
            </a:r>
            <a:r>
              <a:rPr lang="en-US" sz="2000" dirty="0" smtClean="0"/>
              <a:t> </a:t>
            </a:r>
            <a:r>
              <a:rPr lang="en-US" sz="2000" dirty="0" err="1" smtClean="0"/>
              <a:t>qaytarılması</a:t>
            </a:r>
            <a:r>
              <a:rPr lang="en-US" sz="2000" dirty="0" smtClean="0"/>
              <a:t> </a:t>
            </a:r>
            <a:r>
              <a:rPr lang="en-US" sz="2000" dirty="0" err="1" smtClean="0"/>
              <a:t>dəyəri</a:t>
            </a:r>
            <a:r>
              <a:rPr lang="en-US" sz="2000" dirty="0" smtClean="0"/>
              <a:t> </a:t>
            </a:r>
            <a:r>
              <a:rPr lang="en-US" sz="2000" dirty="0" err="1" smtClean="0"/>
              <a:t>kimi</a:t>
            </a:r>
            <a:r>
              <a:rPr lang="en-US" sz="2000" dirty="0" smtClean="0"/>
              <a:t> </a:t>
            </a:r>
            <a:r>
              <a:rPr lang="en-US" sz="2000" dirty="0" err="1" smtClean="0"/>
              <a:t>qəbul</a:t>
            </a:r>
            <a:r>
              <a:rPr lang="en-US" sz="2000" dirty="0" smtClean="0"/>
              <a:t> </a:t>
            </a:r>
            <a:r>
              <a:rPr lang="en-US" sz="2000" dirty="0" err="1" smtClean="0"/>
              <a:t>edilir</a:t>
            </a:r>
            <a:r>
              <a:rPr lang="en-US" sz="2000" dirty="0" smtClean="0"/>
              <a:t>. </a:t>
            </a:r>
            <a:r>
              <a:rPr lang="en-US" sz="2000" dirty="0" err="1" smtClean="0"/>
              <a:t>Asinxron</a:t>
            </a:r>
            <a:r>
              <a:rPr lang="en-US" sz="2000" dirty="0" smtClean="0"/>
              <a:t> </a:t>
            </a:r>
            <a:r>
              <a:rPr lang="en-US" sz="2000" dirty="0" err="1" smtClean="0"/>
              <a:t>və</a:t>
            </a:r>
            <a:r>
              <a:rPr lang="en-US" sz="2000" dirty="0" smtClean="0"/>
              <a:t> </a:t>
            </a:r>
            <a:r>
              <a:rPr lang="en-US" sz="2000" dirty="0" err="1" smtClean="0"/>
              <a:t>gözləmədən</a:t>
            </a:r>
            <a:r>
              <a:rPr lang="en-US" sz="2000" dirty="0" smtClean="0"/>
              <a:t> </a:t>
            </a:r>
            <a:r>
              <a:rPr lang="en-US" sz="2000" dirty="0" err="1" smtClean="0"/>
              <a:t>istifadə</a:t>
            </a:r>
            <a:r>
              <a:rPr lang="en-US" sz="2000" dirty="0" smtClean="0"/>
              <a:t> </a:t>
            </a:r>
            <a:r>
              <a:rPr lang="en-US" sz="2000" dirty="0" err="1" smtClean="0"/>
              <a:t>asinxron</a:t>
            </a:r>
            <a:r>
              <a:rPr lang="en-US" sz="2000" dirty="0" smtClean="0"/>
              <a:t> </a:t>
            </a:r>
            <a:r>
              <a:rPr lang="en-US" sz="2000" dirty="0" err="1" smtClean="0"/>
              <a:t>kod</a:t>
            </a:r>
            <a:r>
              <a:rPr lang="en-US" sz="2000" dirty="0" smtClean="0"/>
              <a:t> </a:t>
            </a:r>
            <a:r>
              <a:rPr lang="en-US" sz="2000" dirty="0" err="1" smtClean="0"/>
              <a:t>ətrafında</a:t>
            </a:r>
            <a:r>
              <a:rPr lang="en-US" sz="2000" dirty="0" smtClean="0"/>
              <a:t> </a:t>
            </a:r>
            <a:r>
              <a:rPr lang="en-US" sz="2000" dirty="0" err="1" smtClean="0"/>
              <a:t>adi</a:t>
            </a:r>
            <a:r>
              <a:rPr lang="en-US" sz="2000" dirty="0" smtClean="0"/>
              <a:t> </a:t>
            </a:r>
            <a:r>
              <a:rPr lang="en-US" b="1" dirty="0"/>
              <a:t>“try/ catch</a:t>
            </a:r>
            <a:r>
              <a:rPr lang="en-US" sz="2000" dirty="0" smtClean="0"/>
              <a:t>" </a:t>
            </a:r>
            <a:r>
              <a:rPr lang="en-US" sz="2000" dirty="0" err="1" smtClean="0"/>
              <a:t>bloklarından</a:t>
            </a:r>
            <a:r>
              <a:rPr lang="en-US" sz="2000" dirty="0" smtClean="0"/>
              <a:t> </a:t>
            </a:r>
            <a:r>
              <a:rPr lang="en-US" sz="2000" dirty="0" err="1" smtClean="0"/>
              <a:t>istifadə</a:t>
            </a:r>
            <a:r>
              <a:rPr lang="en-US" sz="2000" dirty="0" smtClean="0"/>
              <a:t> </a:t>
            </a:r>
            <a:r>
              <a:rPr lang="en-US" sz="2000" dirty="0" err="1" smtClean="0"/>
              <a:t>etməyə</a:t>
            </a:r>
            <a:r>
              <a:rPr lang="en-US" sz="2000" dirty="0" smtClean="0"/>
              <a:t> </a:t>
            </a:r>
            <a:r>
              <a:rPr lang="en-US" sz="2000" dirty="0" err="1" smtClean="0"/>
              <a:t>imkan</a:t>
            </a:r>
            <a:r>
              <a:rPr lang="en-US" sz="2000" dirty="0" smtClean="0"/>
              <a:t> </a:t>
            </a:r>
            <a:r>
              <a:rPr lang="en-US" sz="2000" dirty="0" err="1" smtClean="0"/>
              <a:t>verir</a:t>
            </a:r>
            <a:r>
              <a:rPr lang="en-US" sz="2000" dirty="0" smtClean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305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all folders\adau\fon\personaji\stick_figure_standing_brilliant_idea_500_cl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01" y="3184085"/>
            <a:ext cx="2390306" cy="36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752" y="980728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b="1" dirty="0" smtClean="0"/>
              <a:t>wait</a:t>
            </a:r>
            <a:r>
              <a:rPr lang="en-US" dirty="0" smtClean="0"/>
              <a:t> </a:t>
            </a:r>
            <a:r>
              <a:rPr lang="en-US" dirty="0" err="1" smtClean="0"/>
              <a:t>açar</a:t>
            </a:r>
            <a:r>
              <a:rPr lang="en-US" dirty="0" smtClean="0"/>
              <a:t> </a:t>
            </a:r>
            <a:r>
              <a:rPr lang="en-US" dirty="0" err="1" smtClean="0"/>
              <a:t>sözü</a:t>
            </a:r>
            <a:r>
              <a:rPr lang="en-US" dirty="0" smtClean="0"/>
              <a:t> JavaScript-i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vəd</a:t>
            </a:r>
            <a:r>
              <a:rPr lang="en-US" dirty="0" smtClean="0"/>
              <a:t> </a:t>
            </a:r>
            <a:r>
              <a:rPr lang="en-US" dirty="0" err="1" smtClean="0"/>
              <a:t>yerinə</a:t>
            </a:r>
            <a:r>
              <a:rPr lang="en-US" dirty="0" smtClean="0"/>
              <a:t> </a:t>
            </a:r>
            <a:r>
              <a:rPr lang="en-US" dirty="0" err="1" smtClean="0"/>
              <a:t>yetirilənə</a:t>
            </a:r>
            <a:r>
              <a:rPr lang="en-US" dirty="0" smtClean="0"/>
              <a:t> </a:t>
            </a:r>
            <a:r>
              <a:rPr lang="en-US" dirty="0" err="1" smtClean="0"/>
              <a:t>və</a:t>
            </a:r>
            <a:r>
              <a:rPr lang="en-US" dirty="0" smtClean="0"/>
              <a:t> </a:t>
            </a:r>
            <a:r>
              <a:rPr lang="en-US" dirty="0" err="1" smtClean="0"/>
              <a:t>nəticəsini</a:t>
            </a:r>
            <a:r>
              <a:rPr lang="en-US" dirty="0" smtClean="0"/>
              <a:t> </a:t>
            </a:r>
            <a:r>
              <a:rPr lang="en-US" dirty="0" err="1" smtClean="0"/>
              <a:t>qaytarana</a:t>
            </a:r>
            <a:r>
              <a:rPr lang="en-US" dirty="0" smtClean="0"/>
              <a:t> </a:t>
            </a:r>
            <a:r>
              <a:rPr lang="en-US" dirty="0" err="1" smtClean="0"/>
              <a:t>qədər</a:t>
            </a:r>
            <a:r>
              <a:rPr lang="en-US" dirty="0" smtClean="0"/>
              <a:t> </a:t>
            </a:r>
            <a:r>
              <a:rPr lang="en-US" dirty="0" err="1" smtClean="0"/>
              <a:t>gözləməyə</a:t>
            </a:r>
            <a:r>
              <a:rPr lang="en-US" dirty="0" smtClean="0"/>
              <a:t> </a:t>
            </a:r>
            <a:r>
              <a:rPr lang="en-US" dirty="0" err="1" smtClean="0"/>
              <a:t>məcbur</a:t>
            </a:r>
            <a:r>
              <a:rPr lang="en-US" dirty="0" smtClean="0"/>
              <a:t> </a:t>
            </a:r>
            <a:r>
              <a:rPr lang="en-US" dirty="0" err="1" smtClean="0"/>
              <a:t>edir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Budur</a:t>
            </a:r>
            <a:r>
              <a:rPr lang="en-US" dirty="0" smtClean="0"/>
              <a:t>, 1 </a:t>
            </a:r>
            <a:r>
              <a:rPr lang="en-US" dirty="0" err="1" smtClean="0"/>
              <a:t>saniyə</a:t>
            </a:r>
            <a:r>
              <a:rPr lang="en-US" dirty="0" smtClean="0"/>
              <a:t> </a:t>
            </a:r>
            <a:r>
              <a:rPr lang="en-US" dirty="0" err="1" smtClean="0"/>
              <a:t>ərzində</a:t>
            </a:r>
            <a:r>
              <a:rPr lang="en-US" dirty="0" smtClean="0"/>
              <a:t> </a:t>
            </a:r>
            <a:r>
              <a:rPr lang="en-US" dirty="0" err="1" smtClean="0"/>
              <a:t>həll</a:t>
            </a:r>
            <a:r>
              <a:rPr lang="en-US" dirty="0" smtClean="0"/>
              <a:t> </a:t>
            </a:r>
            <a:r>
              <a:rPr lang="en-US" dirty="0" err="1" smtClean="0"/>
              <a:t>olunan</a:t>
            </a:r>
            <a:r>
              <a:rPr lang="en-US" dirty="0" smtClean="0"/>
              <a:t> </a:t>
            </a:r>
            <a:r>
              <a:rPr lang="en-US" dirty="0" err="1" smtClean="0"/>
              <a:t>vəd</a:t>
            </a:r>
            <a:r>
              <a:rPr lang="en-US" dirty="0" smtClean="0"/>
              <a:t> </a:t>
            </a:r>
            <a:r>
              <a:rPr lang="en-US" dirty="0" err="1" smtClean="0"/>
              <a:t>ilə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nümunə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08221" y="2708920"/>
            <a:ext cx="61206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async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r>
              <a:rPr lang="en-US" dirty="0"/>
              <a:t> </a:t>
            </a:r>
            <a:r>
              <a:rPr lang="en-US" dirty="0" smtClean="0"/>
              <a:t>f()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 </a:t>
            </a:r>
            <a:r>
              <a:rPr lang="en-US" dirty="0"/>
              <a:t>promise </a:t>
            </a:r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new</a:t>
            </a:r>
            <a:r>
              <a:rPr lang="en-US" dirty="0"/>
              <a:t> </a:t>
            </a:r>
            <a:r>
              <a:rPr lang="en-US" dirty="0" smtClean="0"/>
              <a:t>Promise((resolve, reject)</a:t>
            </a:r>
            <a:r>
              <a:rPr lang="en-US" dirty="0"/>
              <a:t> </a:t>
            </a:r>
            <a:r>
              <a:rPr lang="en-US" dirty="0" smtClean="0"/>
              <a:t>=&gt;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setTimeout</a:t>
            </a:r>
            <a:r>
              <a:rPr lang="en-US" dirty="0" smtClean="0"/>
              <a:t>(()</a:t>
            </a:r>
            <a:r>
              <a:rPr lang="en-US" dirty="0"/>
              <a:t> </a:t>
            </a:r>
            <a:r>
              <a:rPr lang="en-US" dirty="0" smtClean="0"/>
              <a:t>=&gt;</a:t>
            </a:r>
            <a:r>
              <a:rPr lang="en-US" dirty="0"/>
              <a:t> </a:t>
            </a:r>
            <a:r>
              <a:rPr lang="en-US" dirty="0" smtClean="0"/>
              <a:t>resolve("done!"),</a:t>
            </a:r>
            <a:r>
              <a:rPr lang="en-US" dirty="0"/>
              <a:t> </a:t>
            </a:r>
            <a:r>
              <a:rPr lang="en-US" dirty="0" smtClean="0"/>
              <a:t>1000)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});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let result = await promise; // wait until the promise resolves </a:t>
            </a:r>
            <a:r>
              <a:rPr lang="en-US" dirty="0" smtClean="0"/>
              <a:t>(*)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alert(result);</a:t>
            </a:r>
            <a:r>
              <a:rPr lang="en-US" dirty="0"/>
              <a:t> </a:t>
            </a:r>
            <a:r>
              <a:rPr lang="en-US" dirty="0" smtClean="0"/>
              <a:t>// "done!"</a:t>
            </a:r>
            <a:r>
              <a:rPr lang="en-US" dirty="0"/>
              <a:t> </a:t>
            </a:r>
            <a:r>
              <a:rPr lang="en-US" dirty="0" smtClean="0"/>
              <a:t>}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f();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69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all folders\adau\fon\personaji\stick_figure_drawing_four_check_marks_md_w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14" y="465313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124744"/>
            <a:ext cx="71287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Funksiya</a:t>
            </a:r>
            <a:r>
              <a:rPr lang="en-US" sz="2400" dirty="0" smtClean="0"/>
              <a:t> </a:t>
            </a:r>
            <a:r>
              <a:rPr lang="en-US" sz="2400" dirty="0" err="1" smtClean="0"/>
              <a:t>icrası</a:t>
            </a:r>
            <a:r>
              <a:rPr lang="en-US" sz="2400" dirty="0" smtClean="0"/>
              <a:t> (*) </a:t>
            </a:r>
            <a:r>
              <a:rPr lang="en-US" sz="2400" dirty="0" err="1" smtClean="0"/>
              <a:t>sətirində</a:t>
            </a:r>
            <a:r>
              <a:rPr lang="en-US" sz="2400" dirty="0" smtClean="0"/>
              <a:t> “</a:t>
            </a:r>
            <a:r>
              <a:rPr lang="en-US" sz="2400" dirty="0" err="1" smtClean="0"/>
              <a:t>pauza</a:t>
            </a:r>
            <a:r>
              <a:rPr lang="en-US" sz="2400" dirty="0" smtClean="0"/>
              <a:t>” </a:t>
            </a:r>
            <a:r>
              <a:rPr lang="en-US" sz="2400" dirty="0" err="1" smtClean="0"/>
              <a:t>verir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</a:t>
            </a:r>
            <a:r>
              <a:rPr lang="en-US" sz="2400" dirty="0" err="1" smtClean="0"/>
              <a:t>vəd</a:t>
            </a:r>
            <a:r>
              <a:rPr lang="en-US" sz="2400" dirty="0" smtClean="0"/>
              <a:t> </a:t>
            </a:r>
            <a:r>
              <a:rPr lang="en-US" sz="2400" dirty="0" err="1" smtClean="0"/>
              <a:t>yerinə</a:t>
            </a:r>
            <a:r>
              <a:rPr lang="en-US" sz="2400" dirty="0" smtClean="0"/>
              <a:t> </a:t>
            </a:r>
            <a:r>
              <a:rPr lang="en-US" sz="2400" dirty="0" err="1" smtClean="0"/>
              <a:t>yetirildikdə</a:t>
            </a:r>
            <a:r>
              <a:rPr lang="en-US" sz="2400" dirty="0" smtClean="0"/>
              <a:t> </a:t>
            </a:r>
            <a:r>
              <a:rPr lang="en-US" sz="2400" dirty="0" err="1" smtClean="0"/>
              <a:t>davam</a:t>
            </a:r>
            <a:r>
              <a:rPr lang="en-US" sz="2400" dirty="0" smtClean="0"/>
              <a:t> </a:t>
            </a:r>
            <a:r>
              <a:rPr lang="en-US" sz="2400" dirty="0" err="1" smtClean="0"/>
              <a:t>etdirilir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</a:t>
            </a:r>
            <a:r>
              <a:rPr lang="en-US" sz="2400" dirty="0" err="1" smtClean="0"/>
              <a:t>nəticə</a:t>
            </a:r>
            <a:r>
              <a:rPr lang="en-US" sz="2400" dirty="0" smtClean="0"/>
              <a:t> </a:t>
            </a:r>
            <a:r>
              <a:rPr lang="en-US" sz="2400" dirty="0" err="1" smtClean="0"/>
              <a:t>onun</a:t>
            </a:r>
            <a:r>
              <a:rPr lang="en-US" sz="2400" dirty="0" smtClean="0"/>
              <a:t> </a:t>
            </a:r>
            <a:r>
              <a:rPr lang="en-US" sz="2400" dirty="0" err="1" smtClean="0"/>
              <a:t>nəticəsi</a:t>
            </a:r>
            <a:r>
              <a:rPr lang="en-US" sz="2400" dirty="0" smtClean="0"/>
              <a:t> </a:t>
            </a:r>
            <a:r>
              <a:rPr lang="en-US" sz="2400" dirty="0" err="1" smtClean="0"/>
              <a:t>olur</a:t>
            </a:r>
            <a:r>
              <a:rPr lang="en-US" sz="2400" dirty="0" smtClean="0"/>
              <a:t>. </a:t>
            </a:r>
            <a:r>
              <a:rPr lang="en-US" sz="2400" dirty="0" err="1" smtClean="0"/>
              <a:t>Beləliklə</a:t>
            </a:r>
            <a:r>
              <a:rPr lang="en-US" sz="2400" dirty="0" smtClean="0"/>
              <a:t>, </a:t>
            </a:r>
            <a:r>
              <a:rPr lang="en-US" sz="2400" dirty="0" err="1" smtClean="0"/>
              <a:t>yuxarıdakı</a:t>
            </a:r>
            <a:r>
              <a:rPr lang="en-US" sz="2400" dirty="0" smtClean="0"/>
              <a:t> </a:t>
            </a:r>
            <a:r>
              <a:rPr lang="en-US" sz="2400" dirty="0" err="1" smtClean="0"/>
              <a:t>kodda</a:t>
            </a:r>
            <a:r>
              <a:rPr lang="en-US" sz="2400" dirty="0" smtClean="0"/>
              <a:t> "</a:t>
            </a:r>
            <a:r>
              <a:rPr lang="en-US" sz="2400" dirty="0" err="1" smtClean="0"/>
              <a:t>bitdi</a:t>
            </a:r>
            <a:r>
              <a:rPr lang="en-US" sz="2400" dirty="0" smtClean="0"/>
              <a:t>!"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saniyədə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Vurğulayaq</a:t>
            </a:r>
            <a:r>
              <a:rPr lang="en-US" sz="2400" dirty="0" smtClean="0"/>
              <a:t>: await </a:t>
            </a:r>
            <a:r>
              <a:rPr lang="en-US" sz="2400" dirty="0" err="1" smtClean="0"/>
              <a:t>sözün</a:t>
            </a:r>
            <a:r>
              <a:rPr lang="en-US" sz="2400" dirty="0" smtClean="0"/>
              <a:t> </a:t>
            </a:r>
            <a:r>
              <a:rPr lang="en-US" sz="2400" dirty="0" err="1" smtClean="0"/>
              <a:t>yerinə</a:t>
            </a:r>
            <a:r>
              <a:rPr lang="en-US" sz="2400" dirty="0" smtClean="0"/>
              <a:t> </a:t>
            </a:r>
            <a:r>
              <a:rPr lang="en-US" sz="2400" dirty="0" err="1" smtClean="0"/>
              <a:t>yetirilməsinə</a:t>
            </a:r>
            <a:r>
              <a:rPr lang="en-US" sz="2400" dirty="0" smtClean="0"/>
              <a:t> </a:t>
            </a:r>
            <a:r>
              <a:rPr lang="en-US" sz="2400" dirty="0" err="1" smtClean="0"/>
              <a:t>qədər</a:t>
            </a:r>
            <a:r>
              <a:rPr lang="en-US" sz="2400" dirty="0" smtClean="0"/>
              <a:t> </a:t>
            </a:r>
            <a:r>
              <a:rPr lang="en-US" sz="2400" dirty="0" err="1" smtClean="0"/>
              <a:t>funksiyanın</a:t>
            </a:r>
            <a:r>
              <a:rPr lang="en-US" sz="2400" dirty="0" smtClean="0"/>
              <a:t> </a:t>
            </a:r>
            <a:r>
              <a:rPr lang="en-US" sz="2400" dirty="0" err="1" smtClean="0"/>
              <a:t>icrasını</a:t>
            </a:r>
            <a:r>
              <a:rPr lang="en-US" sz="2400" dirty="0" smtClean="0"/>
              <a:t> </a:t>
            </a:r>
            <a:r>
              <a:rPr lang="en-US" sz="2400" dirty="0" err="1" smtClean="0"/>
              <a:t>dayandırır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vəd</a:t>
            </a:r>
            <a:r>
              <a:rPr lang="en-US" sz="2400" dirty="0" smtClean="0"/>
              <a:t> </a:t>
            </a:r>
            <a:r>
              <a:rPr lang="en-US" sz="2400" dirty="0" err="1" smtClean="0"/>
              <a:t>nəticəsi</a:t>
            </a:r>
            <a:r>
              <a:rPr lang="en-US" sz="2400" dirty="0" smtClean="0"/>
              <a:t> </a:t>
            </a:r>
            <a:r>
              <a:rPr lang="en-US" sz="2400" dirty="0" err="1" smtClean="0"/>
              <a:t>ilə</a:t>
            </a:r>
            <a:r>
              <a:rPr lang="en-US" sz="2400" dirty="0" smtClean="0"/>
              <a:t> </a:t>
            </a:r>
            <a:r>
              <a:rPr lang="en-US" sz="2400" dirty="0" err="1" smtClean="0"/>
              <a:t>davam</a:t>
            </a:r>
            <a:r>
              <a:rPr lang="en-US" sz="2400" dirty="0" smtClean="0"/>
              <a:t> </a:t>
            </a:r>
            <a:r>
              <a:rPr lang="en-US" sz="2400" dirty="0" err="1" smtClean="0"/>
              <a:t>etdirir</a:t>
            </a:r>
            <a:r>
              <a:rPr lang="en-US" sz="2400" dirty="0" smtClean="0"/>
              <a:t>. Bu, </a:t>
            </a:r>
            <a:r>
              <a:rPr lang="en-US" sz="2400" dirty="0" err="1" smtClean="0"/>
              <a:t>heç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CPU </a:t>
            </a:r>
            <a:r>
              <a:rPr lang="en-US" sz="2400" dirty="0" err="1" smtClean="0"/>
              <a:t>resursuna</a:t>
            </a:r>
            <a:r>
              <a:rPr lang="en-US" sz="2400" dirty="0" smtClean="0"/>
              <a:t> </a:t>
            </a:r>
            <a:r>
              <a:rPr lang="en-US" sz="2400" dirty="0" err="1" smtClean="0"/>
              <a:t>sərf</a:t>
            </a:r>
            <a:r>
              <a:rPr lang="en-US" sz="2400" dirty="0" smtClean="0"/>
              <a:t> </a:t>
            </a:r>
            <a:r>
              <a:rPr lang="en-US" sz="2400" dirty="0" err="1" smtClean="0"/>
              <a:t>etmir</a:t>
            </a:r>
            <a:r>
              <a:rPr lang="en-US" sz="2400" dirty="0" smtClean="0"/>
              <a:t>, </a:t>
            </a:r>
            <a:r>
              <a:rPr lang="en-US" sz="2400" dirty="0" err="1" smtClean="0"/>
              <a:t>çünki</a:t>
            </a:r>
            <a:r>
              <a:rPr lang="en-US" sz="2400" dirty="0" smtClean="0"/>
              <a:t> JavaScript </a:t>
            </a:r>
            <a:r>
              <a:rPr lang="en-US" sz="2400" dirty="0" err="1" smtClean="0"/>
              <a:t>mühərriki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vaxt</a:t>
            </a:r>
            <a:r>
              <a:rPr lang="en-US" sz="2400" dirty="0" smtClean="0"/>
              <a:t> </a:t>
            </a:r>
            <a:r>
              <a:rPr lang="en-US" sz="2400" dirty="0" err="1" smtClean="0"/>
              <a:t>başqa</a:t>
            </a:r>
            <a:r>
              <a:rPr lang="en-US" sz="2400" dirty="0" smtClean="0"/>
              <a:t> </a:t>
            </a:r>
            <a:r>
              <a:rPr lang="en-US" sz="2400" dirty="0" err="1" smtClean="0"/>
              <a:t>işləri</a:t>
            </a:r>
            <a:r>
              <a:rPr lang="en-US" sz="2400" dirty="0" smtClean="0"/>
              <a:t> </a:t>
            </a:r>
            <a:r>
              <a:rPr lang="en-US" sz="2400" dirty="0" err="1" smtClean="0"/>
              <a:t>də</a:t>
            </a:r>
            <a:r>
              <a:rPr lang="en-US" sz="2400" dirty="0" smtClean="0"/>
              <a:t> </a:t>
            </a:r>
            <a:r>
              <a:rPr lang="en-US" sz="2400" dirty="0" err="1" smtClean="0"/>
              <a:t>görə</a:t>
            </a:r>
            <a:r>
              <a:rPr lang="en-US" sz="2400" dirty="0" smtClean="0"/>
              <a:t> </a:t>
            </a:r>
            <a:r>
              <a:rPr lang="en-US" sz="2400" dirty="0" err="1" smtClean="0"/>
              <a:t>bilər</a:t>
            </a:r>
            <a:r>
              <a:rPr lang="en-US" sz="2400" dirty="0" smtClean="0"/>
              <a:t>: </a:t>
            </a:r>
            <a:r>
              <a:rPr lang="en-US" sz="2400" dirty="0" err="1" smtClean="0"/>
              <a:t>digər</a:t>
            </a:r>
            <a:r>
              <a:rPr lang="en-US" sz="2400" dirty="0" smtClean="0"/>
              <a:t> </a:t>
            </a:r>
            <a:r>
              <a:rPr lang="en-US" sz="2400" dirty="0" err="1" smtClean="0"/>
              <a:t>skriptləri</a:t>
            </a:r>
            <a:r>
              <a:rPr lang="en-US" sz="2400" dirty="0" smtClean="0"/>
              <a:t> </a:t>
            </a:r>
            <a:r>
              <a:rPr lang="en-US" sz="2400" dirty="0" err="1" smtClean="0"/>
              <a:t>yerinə</a:t>
            </a:r>
            <a:r>
              <a:rPr lang="en-US" sz="2400" dirty="0" smtClean="0"/>
              <a:t> </a:t>
            </a:r>
            <a:r>
              <a:rPr lang="en-US" sz="2400" dirty="0" err="1" smtClean="0"/>
              <a:t>yetirmək</a:t>
            </a:r>
            <a:r>
              <a:rPr lang="en-US" sz="2400" dirty="0" smtClean="0"/>
              <a:t>, </a:t>
            </a:r>
            <a:r>
              <a:rPr lang="en-US" sz="2400" dirty="0" err="1" smtClean="0"/>
              <a:t>hadisələri</a:t>
            </a:r>
            <a:r>
              <a:rPr lang="en-US" sz="2400" dirty="0" smtClean="0"/>
              <a:t> </a:t>
            </a:r>
            <a:r>
              <a:rPr lang="en-US" sz="2400" dirty="0" err="1" smtClean="0"/>
              <a:t>idarə</a:t>
            </a:r>
            <a:r>
              <a:rPr lang="en-US" sz="2400" dirty="0" smtClean="0"/>
              <a:t> </a:t>
            </a:r>
            <a:r>
              <a:rPr lang="en-US" sz="2400" dirty="0" err="1" smtClean="0"/>
              <a:t>etmək</a:t>
            </a:r>
            <a:r>
              <a:rPr lang="en-US" sz="2400" dirty="0" smtClean="0"/>
              <a:t> </a:t>
            </a:r>
            <a:r>
              <a:rPr lang="en-US" sz="2400" dirty="0" err="1" smtClean="0"/>
              <a:t>və</a:t>
            </a:r>
            <a:r>
              <a:rPr lang="en-US" sz="2400" dirty="0" smtClean="0"/>
              <a:t> s.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264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all folders\adau\fon\personaji\bright_idea_PA_md_w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096"/>
            <a:ext cx="2545788" cy="25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6" y="939679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funksiyaları</a:t>
            </a:r>
            <a:r>
              <a:rPr lang="en-US" dirty="0" smtClean="0"/>
              <a:t> </a:t>
            </a:r>
            <a:r>
              <a:rPr lang="en-US" dirty="0" err="1" smtClean="0"/>
              <a:t>həmişə</a:t>
            </a:r>
            <a:r>
              <a:rPr lang="en-US" dirty="0" smtClean="0"/>
              <a:t> “</a:t>
            </a:r>
            <a:r>
              <a:rPr lang="en-US" b="1" dirty="0" smtClean="0"/>
              <a:t>promise</a:t>
            </a:r>
            <a:r>
              <a:rPr lang="en-US" dirty="0" smtClean="0"/>
              <a:t>" </a:t>
            </a:r>
            <a:r>
              <a:rPr lang="en-US" dirty="0" err="1" smtClean="0"/>
              <a:t>qaytarır</a:t>
            </a:r>
            <a:r>
              <a:rPr lang="en-US" dirty="0" smtClean="0"/>
              <a:t>. "</a:t>
            </a:r>
            <a:r>
              <a:rPr lang="en-US" dirty="0" err="1" smtClean="0"/>
              <a:t>Asinxron</a:t>
            </a:r>
            <a:r>
              <a:rPr lang="en-US" dirty="0" smtClean="0"/>
              <a:t> </a:t>
            </a:r>
            <a:r>
              <a:rPr lang="en-US" dirty="0" err="1" smtClean="0"/>
              <a:t>funksiya"nın</a:t>
            </a:r>
            <a:r>
              <a:rPr lang="en-US" dirty="0" smtClean="0"/>
              <a:t> </a:t>
            </a:r>
            <a:r>
              <a:rPr lang="en-US" b="1" dirty="0" smtClean="0"/>
              <a:t>“return value" </a:t>
            </a:r>
            <a:r>
              <a:rPr lang="en-US" dirty="0" err="1" smtClean="0"/>
              <a:t>açıq</a:t>
            </a:r>
            <a:r>
              <a:rPr lang="en-US" dirty="0" smtClean="0"/>
              <a:t> </a:t>
            </a:r>
            <a:r>
              <a:rPr lang="en-US" dirty="0" err="1" smtClean="0"/>
              <a:t>şəkildə</a:t>
            </a:r>
            <a:r>
              <a:rPr lang="en-US" dirty="0" smtClean="0"/>
              <a:t> </a:t>
            </a:r>
            <a:r>
              <a:rPr lang="en-US" b="1" dirty="0" smtClean="0"/>
              <a:t>“promise" </a:t>
            </a:r>
            <a:r>
              <a:rPr lang="en-US" dirty="0" err="1" smtClean="0"/>
              <a:t>deyilsə</a:t>
            </a:r>
            <a:r>
              <a:rPr lang="en-US" dirty="0" smtClean="0"/>
              <a:t>, o, </a:t>
            </a:r>
            <a:r>
              <a:rPr lang="en-US" dirty="0" err="1" smtClean="0"/>
              <a:t>dolayısı</a:t>
            </a:r>
            <a:r>
              <a:rPr lang="en-US" dirty="0" smtClean="0"/>
              <a:t> </a:t>
            </a:r>
            <a:r>
              <a:rPr lang="en-US" dirty="0" err="1" smtClean="0"/>
              <a:t>ilə</a:t>
            </a:r>
            <a:r>
              <a:rPr lang="en-US" dirty="0" smtClean="0"/>
              <a:t> </a:t>
            </a:r>
            <a:r>
              <a:rPr lang="en-US" b="1" dirty="0" smtClean="0"/>
              <a:t>“promise" </a:t>
            </a:r>
            <a:r>
              <a:rPr lang="en-US" dirty="0" err="1" smtClean="0"/>
              <a:t>büküləcək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545788" y="3140968"/>
            <a:ext cx="56986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funksiyasının</a:t>
            </a:r>
            <a:r>
              <a:rPr lang="en-US" dirty="0" smtClean="0"/>
              <a:t> </a:t>
            </a:r>
            <a:r>
              <a:rPr lang="en-US" dirty="0" err="1" smtClean="0"/>
              <a:t>qaytarılması</a:t>
            </a:r>
            <a:r>
              <a:rPr lang="en-US" dirty="0" smtClean="0"/>
              <a:t> </a:t>
            </a:r>
            <a:r>
              <a:rPr lang="en-US" dirty="0" err="1" smtClean="0"/>
              <a:t>dəyəri</a:t>
            </a:r>
            <a:r>
              <a:rPr lang="en-US" dirty="0" smtClean="0"/>
              <a:t> </a:t>
            </a:r>
            <a:r>
              <a:rPr lang="en-US" dirty="0" err="1" smtClean="0"/>
              <a:t>özünü</a:t>
            </a:r>
            <a:r>
              <a:rPr lang="en-US" dirty="0" smtClean="0"/>
              <a:t> </a:t>
            </a:r>
            <a:r>
              <a:rPr lang="en-US" b="1" dirty="0" smtClean="0"/>
              <a:t>"</a:t>
            </a:r>
            <a:r>
              <a:rPr lang="en-US" b="1" dirty="0" err="1" smtClean="0"/>
              <a:t>Promise.resolve</a:t>
            </a:r>
            <a:r>
              <a:rPr lang="en-US" b="1" dirty="0" smtClean="0"/>
              <a:t>" </a:t>
            </a:r>
            <a:r>
              <a:rPr lang="en-US" dirty="0" err="1" smtClean="0"/>
              <a:t>ilə</a:t>
            </a:r>
            <a:r>
              <a:rPr lang="en-US" dirty="0" smtClean="0"/>
              <a:t> </a:t>
            </a:r>
            <a:r>
              <a:rPr lang="en-US" b="1" dirty="0" smtClean="0"/>
              <a:t>“wrapped" </a:t>
            </a:r>
            <a:r>
              <a:rPr lang="en-US" dirty="0" err="1" smtClean="0"/>
              <a:t>kimi</a:t>
            </a:r>
            <a:r>
              <a:rPr lang="en-US" dirty="0" smtClean="0"/>
              <a:t> </a:t>
            </a:r>
            <a:r>
              <a:rPr lang="en-US" dirty="0" err="1" smtClean="0"/>
              <a:t>aparsa</a:t>
            </a:r>
            <a:r>
              <a:rPr lang="en-US" dirty="0" smtClean="0"/>
              <a:t> da, </a:t>
            </a:r>
            <a:r>
              <a:rPr lang="en-US" dirty="0" err="1" smtClean="0"/>
              <a:t>onlar</a:t>
            </a:r>
            <a:r>
              <a:rPr lang="en-US" dirty="0" smtClean="0"/>
              <a:t> </a:t>
            </a:r>
            <a:r>
              <a:rPr lang="en-US" dirty="0" err="1" smtClean="0"/>
              <a:t>ekvivalent</a:t>
            </a:r>
            <a:r>
              <a:rPr lang="en-US" dirty="0" smtClean="0"/>
              <a:t> </a:t>
            </a:r>
            <a:r>
              <a:rPr lang="en-US" dirty="0" err="1" smtClean="0"/>
              <a:t>deyil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err="1" smtClean="0"/>
              <a:t>Async</a:t>
            </a:r>
            <a:r>
              <a:rPr lang="en-US" b="1" dirty="0" smtClean="0"/>
              <a:t> </a:t>
            </a:r>
            <a:r>
              <a:rPr lang="en-US" b="1" dirty="0" err="1" smtClean="0"/>
              <a:t>funksiyası</a:t>
            </a:r>
            <a:r>
              <a:rPr lang="en-US" b="1" dirty="0" smtClean="0"/>
              <a:t> </a:t>
            </a:r>
            <a:r>
              <a:rPr lang="en-US" dirty="0" err="1" smtClean="0"/>
              <a:t>fərqli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istinad</a:t>
            </a:r>
            <a:r>
              <a:rPr lang="en-US" dirty="0" smtClean="0"/>
              <a:t> </a:t>
            </a:r>
            <a:r>
              <a:rPr lang="en-US" dirty="0" err="1" smtClean="0"/>
              <a:t>qaytaracaq</a:t>
            </a:r>
            <a:r>
              <a:rPr lang="en-US" dirty="0" smtClean="0"/>
              <a:t>, </a:t>
            </a:r>
            <a:r>
              <a:rPr lang="en-US" dirty="0" err="1" smtClean="0"/>
              <a:t>halbuki</a:t>
            </a:r>
            <a:r>
              <a:rPr lang="en-US" dirty="0" smtClean="0"/>
              <a:t> </a:t>
            </a:r>
            <a:r>
              <a:rPr lang="en-US" dirty="0" err="1" smtClean="0"/>
              <a:t>verilmiş</a:t>
            </a:r>
            <a:r>
              <a:rPr lang="en-US" dirty="0" smtClean="0"/>
              <a:t> “</a:t>
            </a:r>
            <a:r>
              <a:rPr lang="en-US" b="1" dirty="0" smtClean="0"/>
              <a:t>value</a:t>
            </a:r>
            <a:r>
              <a:rPr lang="en-US" dirty="0" smtClean="0"/>
              <a:t>" “</a:t>
            </a:r>
            <a:r>
              <a:rPr lang="en-US" b="1" dirty="0" smtClean="0"/>
              <a:t>resolve</a:t>
            </a:r>
            <a:r>
              <a:rPr lang="en-US" dirty="0" smtClean="0"/>
              <a:t>" </a:t>
            </a:r>
            <a:r>
              <a:rPr lang="en-US" dirty="0" err="1" smtClean="0"/>
              <a:t>olarsa</a:t>
            </a:r>
            <a:r>
              <a:rPr lang="en-US" dirty="0" smtClean="0"/>
              <a:t>, "</a:t>
            </a:r>
            <a:r>
              <a:rPr lang="en-US" b="1" dirty="0" err="1" smtClean="0"/>
              <a:t>Promise.resolve</a:t>
            </a:r>
            <a:r>
              <a:rPr lang="en-US" dirty="0" smtClean="0"/>
              <a:t>" </a:t>
            </a:r>
            <a:r>
              <a:rPr lang="en-US" dirty="0" err="1" smtClean="0"/>
              <a:t>eyni</a:t>
            </a:r>
            <a:r>
              <a:rPr lang="en-US" dirty="0" smtClean="0"/>
              <a:t> </a:t>
            </a:r>
            <a:r>
              <a:rPr lang="en-US" dirty="0" err="1" smtClean="0"/>
              <a:t>istinadı</a:t>
            </a:r>
            <a:r>
              <a:rPr lang="en-US" dirty="0" smtClean="0"/>
              <a:t> </a:t>
            </a:r>
            <a:r>
              <a:rPr lang="en-US" dirty="0" err="1" smtClean="0"/>
              <a:t>qaytarır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b="1" dirty="0" smtClean="0"/>
              <a:t>“</a:t>
            </a:r>
            <a:r>
              <a:rPr lang="en-US" b="1" dirty="0" err="1" smtClean="0"/>
              <a:t>promise"</a:t>
            </a:r>
            <a:r>
              <a:rPr lang="en-US" dirty="0" err="1" smtClean="0"/>
              <a:t>in</a:t>
            </a:r>
            <a:r>
              <a:rPr lang="en-US" dirty="0" smtClean="0"/>
              <a:t> </a:t>
            </a:r>
            <a:r>
              <a:rPr lang="en-US" dirty="0" err="1" smtClean="0"/>
              <a:t>bərabərliyini</a:t>
            </a:r>
            <a:r>
              <a:rPr lang="en-US" dirty="0" smtClean="0"/>
              <a:t> </a:t>
            </a:r>
            <a:r>
              <a:rPr lang="en-US" dirty="0" err="1" smtClean="0"/>
              <a:t>və</a:t>
            </a:r>
            <a:r>
              <a:rPr lang="en-US" dirty="0" smtClean="0"/>
              <a:t> </a:t>
            </a:r>
            <a:r>
              <a:rPr lang="en-US" b="1" dirty="0" smtClean="0"/>
              <a:t>"</a:t>
            </a:r>
            <a:r>
              <a:rPr lang="en-US" b="1" dirty="0" err="1" smtClean="0"/>
              <a:t>async</a:t>
            </a:r>
            <a:r>
              <a:rPr lang="en-US" b="1" dirty="0" smtClean="0"/>
              <a:t> </a:t>
            </a:r>
            <a:r>
              <a:rPr lang="en-US" b="1" dirty="0" err="1" smtClean="0"/>
              <a:t>funksiyasının</a:t>
            </a:r>
            <a:r>
              <a:rPr lang="en-US" b="1" dirty="0" smtClean="0"/>
              <a:t>" </a:t>
            </a:r>
            <a:r>
              <a:rPr lang="en-US" dirty="0" err="1" smtClean="0"/>
              <a:t>qaytarılması</a:t>
            </a:r>
            <a:r>
              <a:rPr lang="en-US" dirty="0" smtClean="0"/>
              <a:t> </a:t>
            </a:r>
            <a:r>
              <a:rPr lang="en-US" dirty="0" err="1" smtClean="0"/>
              <a:t>dəyərini</a:t>
            </a:r>
            <a:r>
              <a:rPr lang="en-US" dirty="0" smtClean="0"/>
              <a:t> </a:t>
            </a:r>
            <a:r>
              <a:rPr lang="en-US" dirty="0" err="1" smtClean="0"/>
              <a:t>yoxlamaq</a:t>
            </a:r>
            <a:r>
              <a:rPr lang="en-US" dirty="0" smtClean="0"/>
              <a:t> </a:t>
            </a:r>
            <a:r>
              <a:rPr lang="en-US" dirty="0" err="1" smtClean="0"/>
              <a:t>istədiyiniz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problem </a:t>
            </a:r>
            <a:r>
              <a:rPr lang="en-US" dirty="0" err="1" smtClean="0"/>
              <a:t>ola</a:t>
            </a:r>
            <a:r>
              <a:rPr lang="en-US" dirty="0" smtClean="0"/>
              <a:t> </a:t>
            </a:r>
            <a:r>
              <a:rPr lang="en-US" dirty="0" err="1" smtClean="0"/>
              <a:t>bilər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508104" y="2053493"/>
            <a:ext cx="2304256" cy="989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effectLst/>
            </a:endParaRPr>
          </a:p>
          <a:p>
            <a:pPr algn="ctr"/>
            <a:r>
              <a:rPr lang="en-US" dirty="0" err="1" smtClean="0">
                <a:effectLst/>
              </a:rPr>
              <a:t>async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function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foo()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{</a:t>
            </a:r>
          </a:p>
          <a:p>
            <a:r>
              <a:rPr lang="en-US" dirty="0" smtClean="0"/>
              <a:t> </a:t>
            </a:r>
            <a:r>
              <a:rPr lang="en-US" dirty="0" smtClean="0">
                <a:effectLst/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effectLst/>
              </a:rPr>
              <a:t>1;</a:t>
            </a:r>
            <a:r>
              <a:rPr lang="en-US" dirty="0" smtClean="0"/>
              <a:t> </a:t>
            </a:r>
          </a:p>
          <a:p>
            <a:r>
              <a:rPr lang="en-US" dirty="0" smtClean="0">
                <a:effectLst/>
              </a:rPr>
              <a:t>}</a:t>
            </a:r>
            <a:endParaRPr lang="ru-RU" dirty="0" smtClean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95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510</Words>
  <Application>Microsoft Office PowerPoint</Application>
  <PresentationFormat>Экран (4:3)</PresentationFormat>
  <Paragraphs>57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Тема Office</vt:lpstr>
      <vt:lpstr> ASYNC function nədir?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ASYNC function nədir?</dc:title>
  <dc:creator>Windows10</dc:creator>
  <cp:lastModifiedBy>Windows10</cp:lastModifiedBy>
  <cp:revision>14</cp:revision>
  <dcterms:created xsi:type="dcterms:W3CDTF">2023-11-25T10:30:36Z</dcterms:created>
  <dcterms:modified xsi:type="dcterms:W3CDTF">2023-11-25T12:25:52Z</dcterms:modified>
</cp:coreProperties>
</file>